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56CA19-4B3A-48EB-B606-B6CD634A9535}" v="51" dt="2020-12-18T14:25:18.102"/>
  </p1510:revLst>
</p1510:revInfo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C5B1F025-A1B7-40F5-AA86-DC5FA2404A4F}"/>
    <pc:docChg chg="undo custSel delSld modSld">
      <pc:chgData name="Åkerman, Ulla" userId="d0083935-d6d3-4ce6-bb83-b342513b4304" providerId="ADAL" clId="{C5B1F025-A1B7-40F5-AA86-DC5FA2404A4F}" dt="2020-11-03T13:15:59.586" v="180" actId="1076"/>
      <pc:docMkLst>
        <pc:docMk/>
      </pc:docMkLst>
      <pc:sldChg chg="addSp delSp modSp">
        <pc:chgData name="Åkerman, Ulla" userId="d0083935-d6d3-4ce6-bb83-b342513b4304" providerId="ADAL" clId="{C5B1F025-A1B7-40F5-AA86-DC5FA2404A4F}" dt="2020-10-29T07:28:51.436" v="10" actId="13244"/>
        <pc:sldMkLst>
          <pc:docMk/>
          <pc:sldMk cId="2779427517" sldId="320"/>
        </pc:sldMkLst>
        <pc:spChg chg="add del mod">
          <ac:chgData name="Åkerman, Ulla" userId="d0083935-d6d3-4ce6-bb83-b342513b4304" providerId="ADAL" clId="{C5B1F025-A1B7-40F5-AA86-DC5FA2404A4F}" dt="2020-10-29T07:28:38.705" v="7" actId="931"/>
          <ac:spMkLst>
            <pc:docMk/>
            <pc:sldMk cId="2779427517" sldId="320"/>
            <ac:spMk id="8" creationId="{2C2272A2-A4B5-4C34-BAFF-5C9D16CF9EBE}"/>
          </ac:spMkLst>
        </pc:spChg>
        <pc:picChg chg="add mod">
          <ac:chgData name="Åkerman, Ulla" userId="d0083935-d6d3-4ce6-bb83-b342513b4304" providerId="ADAL" clId="{C5B1F025-A1B7-40F5-AA86-DC5FA2404A4F}" dt="2020-10-29T07:28:51.436" v="10" actId="13244"/>
          <ac:picMkLst>
            <pc:docMk/>
            <pc:sldMk cId="2779427517" sldId="320"/>
            <ac:picMk id="10" creationId="{0E391025-7143-4CB8-A48A-807CD3102422}"/>
          </ac:picMkLst>
        </pc:picChg>
        <pc:picChg chg="del mod">
          <ac:chgData name="Åkerman, Ulla" userId="d0083935-d6d3-4ce6-bb83-b342513b4304" providerId="ADAL" clId="{C5B1F025-A1B7-40F5-AA86-DC5FA2404A4F}" dt="2020-10-29T07:28:32.123" v="6" actId="478"/>
          <ac:picMkLst>
            <pc:docMk/>
            <pc:sldMk cId="2779427517" sldId="320"/>
            <ac:picMk id="11" creationId="{C5386A85-4695-41E2-80C0-9B0D3CC9E5F4}"/>
          </ac:picMkLst>
        </pc:picChg>
      </pc:sldChg>
      <pc:sldChg chg="addSp modSp modAnim">
        <pc:chgData name="Åkerman, Ulla" userId="d0083935-d6d3-4ce6-bb83-b342513b4304" providerId="ADAL" clId="{C5B1F025-A1B7-40F5-AA86-DC5FA2404A4F}" dt="2020-11-03T13:11:29.895" v="179" actId="14100"/>
        <pc:sldMkLst>
          <pc:docMk/>
          <pc:sldMk cId="3205578028" sldId="323"/>
        </pc:sldMkLst>
        <pc:spChg chg="mod">
          <ac:chgData name="Åkerman, Ulla" userId="d0083935-d6d3-4ce6-bb83-b342513b4304" providerId="ADAL" clId="{C5B1F025-A1B7-40F5-AA86-DC5FA2404A4F}" dt="2020-11-03T13:11:17.602" v="166" actId="20577"/>
          <ac:spMkLst>
            <pc:docMk/>
            <pc:sldMk cId="3205578028" sldId="323"/>
            <ac:spMk id="11" creationId="{30CA0FBD-D844-4627-8742-14C219DD203E}"/>
          </ac:spMkLst>
        </pc:spChg>
        <pc:spChg chg="mod">
          <ac:chgData name="Åkerman, Ulla" userId="d0083935-d6d3-4ce6-bb83-b342513b4304" providerId="ADAL" clId="{C5B1F025-A1B7-40F5-AA86-DC5FA2404A4F}" dt="2020-11-03T13:11:23.293" v="172" actId="20577"/>
          <ac:spMkLst>
            <pc:docMk/>
            <pc:sldMk cId="3205578028" sldId="323"/>
            <ac:spMk id="12" creationId="{1771297B-0918-4D02-9004-E3ADBD22BA8A}"/>
          </ac:spMkLst>
        </pc:spChg>
        <pc:spChg chg="mod">
          <ac:chgData name="Åkerman, Ulla" userId="d0083935-d6d3-4ce6-bb83-b342513b4304" providerId="ADAL" clId="{C5B1F025-A1B7-40F5-AA86-DC5FA2404A4F}" dt="2020-11-03T13:11:13.764" v="160" actId="20577"/>
          <ac:spMkLst>
            <pc:docMk/>
            <pc:sldMk cId="3205578028" sldId="323"/>
            <ac:spMk id="21" creationId="{D36BD5BB-06D6-4C8B-B96B-CA969D9B36EB}"/>
          </ac:spMkLst>
        </pc:spChg>
        <pc:spChg chg="mod">
          <ac:chgData name="Åkerman, Ulla" userId="d0083935-d6d3-4ce6-bb83-b342513b4304" providerId="ADAL" clId="{C5B1F025-A1B7-40F5-AA86-DC5FA2404A4F}" dt="2020-11-03T13:11:29.895" v="179" actId="14100"/>
          <ac:spMkLst>
            <pc:docMk/>
            <pc:sldMk cId="3205578028" sldId="323"/>
            <ac:spMk id="22" creationId="{F0032A39-43B2-44D1-B79B-C57A0260CD30}"/>
          </ac:spMkLst>
        </pc:spChg>
        <pc:spChg chg="add mod">
          <ac:chgData name="Åkerman, Ulla" userId="d0083935-d6d3-4ce6-bb83-b342513b4304" providerId="ADAL" clId="{C5B1F025-A1B7-40F5-AA86-DC5FA2404A4F}" dt="2020-11-03T10:16:35.659" v="154" actId="20577"/>
          <ac:spMkLst>
            <pc:docMk/>
            <pc:sldMk cId="3205578028" sldId="323"/>
            <ac:spMk id="31" creationId="{9E535DAA-E579-4359-BCDC-BA928B5C5D9A}"/>
          </ac:spMkLst>
        </pc:spChg>
      </pc:sldChg>
      <pc:sldChg chg="addSp delSp modSp">
        <pc:chgData name="Åkerman, Ulla" userId="d0083935-d6d3-4ce6-bb83-b342513b4304" providerId="ADAL" clId="{C5B1F025-A1B7-40F5-AA86-DC5FA2404A4F}" dt="2020-10-29T08:12:11.418" v="73" actId="13244"/>
        <pc:sldMkLst>
          <pc:docMk/>
          <pc:sldMk cId="540800029" sldId="327"/>
        </pc:sldMkLst>
        <pc:spChg chg="mod">
          <ac:chgData name="Åkerman, Ulla" userId="d0083935-d6d3-4ce6-bb83-b342513b4304" providerId="ADAL" clId="{C5B1F025-A1B7-40F5-AA86-DC5FA2404A4F}" dt="2020-10-29T08:12:01.593" v="70" actId="14100"/>
          <ac:spMkLst>
            <pc:docMk/>
            <pc:sldMk cId="540800029" sldId="327"/>
            <ac:spMk id="9" creationId="{C1BB9C3A-474D-4A21-8B0E-5020FEB7EF83}"/>
          </ac:spMkLst>
        </pc:spChg>
        <pc:spChg chg="mod">
          <ac:chgData name="Åkerman, Ulla" userId="d0083935-d6d3-4ce6-bb83-b342513b4304" providerId="ADAL" clId="{C5B1F025-A1B7-40F5-AA86-DC5FA2404A4F}" dt="2020-10-29T08:11:56.820" v="69" actId="1038"/>
          <ac:spMkLst>
            <pc:docMk/>
            <pc:sldMk cId="540800029" sldId="327"/>
            <ac:spMk id="10" creationId="{7248EF68-B3A0-46A7-B021-674964465C48}"/>
          </ac:spMkLst>
        </pc:spChg>
        <pc:spChg chg="mod">
          <ac:chgData name="Åkerman, Ulla" userId="d0083935-d6d3-4ce6-bb83-b342513b4304" providerId="ADAL" clId="{C5B1F025-A1B7-40F5-AA86-DC5FA2404A4F}" dt="2020-10-29T08:11:56.820" v="69" actId="1038"/>
          <ac:spMkLst>
            <pc:docMk/>
            <pc:sldMk cId="540800029" sldId="327"/>
            <ac:spMk id="11" creationId="{EB0E00B9-1C5D-4C59-B733-028B45CFB1AB}"/>
          </ac:spMkLst>
        </pc:spChg>
        <pc:spChg chg="mod">
          <ac:chgData name="Åkerman, Ulla" userId="d0083935-d6d3-4ce6-bb83-b342513b4304" providerId="ADAL" clId="{C5B1F025-A1B7-40F5-AA86-DC5FA2404A4F}" dt="2020-10-29T08:11:56.820" v="69" actId="1038"/>
          <ac:spMkLst>
            <pc:docMk/>
            <pc:sldMk cId="540800029" sldId="327"/>
            <ac:spMk id="12" creationId="{BC28E832-9069-435B-BD1B-775B5D2B814A}"/>
          </ac:spMkLst>
        </pc:spChg>
        <pc:spChg chg="mod">
          <ac:chgData name="Åkerman, Ulla" userId="d0083935-d6d3-4ce6-bb83-b342513b4304" providerId="ADAL" clId="{C5B1F025-A1B7-40F5-AA86-DC5FA2404A4F}" dt="2020-10-29T08:11:56.820" v="69" actId="1038"/>
          <ac:spMkLst>
            <pc:docMk/>
            <pc:sldMk cId="540800029" sldId="327"/>
            <ac:spMk id="13" creationId="{2B05EDDA-74BA-45DA-B648-2B841A66A0CC}"/>
          </ac:spMkLst>
        </pc:spChg>
        <pc:spChg chg="mod">
          <ac:chgData name="Åkerman, Ulla" userId="d0083935-d6d3-4ce6-bb83-b342513b4304" providerId="ADAL" clId="{C5B1F025-A1B7-40F5-AA86-DC5FA2404A4F}" dt="2020-10-29T08:11:56.820" v="69" actId="1038"/>
          <ac:spMkLst>
            <pc:docMk/>
            <pc:sldMk cId="540800029" sldId="327"/>
            <ac:spMk id="14" creationId="{5922053E-C48A-44F1-8708-2FBCEA86032D}"/>
          </ac:spMkLst>
        </pc:spChg>
        <pc:spChg chg="mod">
          <ac:chgData name="Åkerman, Ulla" userId="d0083935-d6d3-4ce6-bb83-b342513b4304" providerId="ADAL" clId="{C5B1F025-A1B7-40F5-AA86-DC5FA2404A4F}" dt="2020-10-29T08:11:41.578" v="65" actId="1076"/>
          <ac:spMkLst>
            <pc:docMk/>
            <pc:sldMk cId="540800029" sldId="327"/>
            <ac:spMk id="15" creationId="{7D7ABFD5-0CB0-4951-A47D-B72F806EF9F7}"/>
          </ac:spMkLst>
        </pc:spChg>
        <pc:spChg chg="mod">
          <ac:chgData name="Åkerman, Ulla" userId="d0083935-d6d3-4ce6-bb83-b342513b4304" providerId="ADAL" clId="{C5B1F025-A1B7-40F5-AA86-DC5FA2404A4F}" dt="2020-10-29T08:11:41.578" v="65" actId="1076"/>
          <ac:spMkLst>
            <pc:docMk/>
            <pc:sldMk cId="540800029" sldId="327"/>
            <ac:spMk id="16" creationId="{315F6E59-688C-4001-AE97-4AE658D17C9E}"/>
          </ac:spMkLst>
        </pc:spChg>
        <pc:grpChg chg="del">
          <ac:chgData name="Åkerman, Ulla" userId="d0083935-d6d3-4ce6-bb83-b342513b4304" providerId="ADAL" clId="{C5B1F025-A1B7-40F5-AA86-DC5FA2404A4F}" dt="2020-10-29T08:03:58.383" v="11" actId="478"/>
          <ac:grpSpMkLst>
            <pc:docMk/>
            <pc:sldMk cId="540800029" sldId="327"/>
            <ac:grpSpMk id="18" creationId="{F9142C96-02A1-42C0-82AB-D81C32490F51}"/>
          </ac:grpSpMkLst>
        </pc:grpChg>
        <pc:picChg chg="mod">
          <ac:chgData name="Åkerman, Ulla" userId="d0083935-d6d3-4ce6-bb83-b342513b4304" providerId="ADAL" clId="{C5B1F025-A1B7-40F5-AA86-DC5FA2404A4F}" dt="2020-10-29T08:04:51.081" v="18" actId="1076"/>
          <ac:picMkLst>
            <pc:docMk/>
            <pc:sldMk cId="540800029" sldId="327"/>
            <ac:picMk id="8" creationId="{61A8E5D3-B2D9-491C-80FD-4EDEAD2A6E58}"/>
          </ac:picMkLst>
        </pc:picChg>
        <pc:picChg chg="add del mod">
          <ac:chgData name="Åkerman, Ulla" userId="d0083935-d6d3-4ce6-bb83-b342513b4304" providerId="ADAL" clId="{C5B1F025-A1B7-40F5-AA86-DC5FA2404A4F}" dt="2020-10-29T08:10:46.598" v="54" actId="478"/>
          <ac:picMkLst>
            <pc:docMk/>
            <pc:sldMk cId="540800029" sldId="327"/>
            <ac:picMk id="19" creationId="{53A28D7D-C806-42DF-8A25-46F6540BE91D}"/>
          </ac:picMkLst>
        </pc:picChg>
        <pc:picChg chg="add mod">
          <ac:chgData name="Åkerman, Ulla" userId="d0083935-d6d3-4ce6-bb83-b342513b4304" providerId="ADAL" clId="{C5B1F025-A1B7-40F5-AA86-DC5FA2404A4F}" dt="2020-10-29T08:12:11.418" v="73" actId="13244"/>
          <ac:picMkLst>
            <pc:docMk/>
            <pc:sldMk cId="540800029" sldId="327"/>
            <ac:picMk id="21" creationId="{1829FFD1-6C63-4BA2-B8B7-85DA0BE6F07F}"/>
          </ac:picMkLst>
        </pc:picChg>
      </pc:sldChg>
      <pc:sldChg chg="addSp delSp modSp">
        <pc:chgData name="Åkerman, Ulla" userId="d0083935-d6d3-4ce6-bb83-b342513b4304" providerId="ADAL" clId="{C5B1F025-A1B7-40F5-AA86-DC5FA2404A4F}" dt="2020-10-29T08:41:06.109" v="97" actId="962"/>
        <pc:sldMkLst>
          <pc:docMk/>
          <pc:sldMk cId="553897549" sldId="328"/>
        </pc:sldMkLst>
        <pc:spChg chg="mod">
          <ac:chgData name="Åkerman, Ulla" userId="d0083935-d6d3-4ce6-bb83-b342513b4304" providerId="ADAL" clId="{C5B1F025-A1B7-40F5-AA86-DC5FA2404A4F}" dt="2020-10-29T08:12:27.217" v="76" actId="1076"/>
          <ac:spMkLst>
            <pc:docMk/>
            <pc:sldMk cId="553897549" sldId="328"/>
            <ac:spMk id="4" creationId="{F13DFE2C-2234-49F5-9BAB-2088C6C47414}"/>
          </ac:spMkLst>
        </pc:spChg>
        <pc:spChg chg="mod">
          <ac:chgData name="Åkerman, Ulla" userId="d0083935-d6d3-4ce6-bb83-b342513b4304" providerId="ADAL" clId="{C5B1F025-A1B7-40F5-AA86-DC5FA2404A4F}" dt="2020-10-29T08:12:27.217" v="76" actId="1076"/>
          <ac:spMkLst>
            <pc:docMk/>
            <pc:sldMk cId="553897549" sldId="328"/>
            <ac:spMk id="6" creationId="{2121B0F3-1FF6-4A1B-9D64-2ECA7E92B9F3}"/>
          </ac:spMkLst>
        </pc:spChg>
        <pc:spChg chg="mod">
          <ac:chgData name="Åkerman, Ulla" userId="d0083935-d6d3-4ce6-bb83-b342513b4304" providerId="ADAL" clId="{C5B1F025-A1B7-40F5-AA86-DC5FA2404A4F}" dt="2020-10-29T08:12:52.121" v="80" actId="14100"/>
          <ac:spMkLst>
            <pc:docMk/>
            <pc:sldMk cId="553897549" sldId="328"/>
            <ac:spMk id="22" creationId="{554D2AE3-3086-4A15-92D1-0C154E848123}"/>
          </ac:spMkLst>
        </pc:spChg>
        <pc:spChg chg="mod">
          <ac:chgData name="Åkerman, Ulla" userId="d0083935-d6d3-4ce6-bb83-b342513b4304" providerId="ADAL" clId="{C5B1F025-A1B7-40F5-AA86-DC5FA2404A4F}" dt="2020-10-29T08:12:57.864" v="81" actId="14100"/>
          <ac:spMkLst>
            <pc:docMk/>
            <pc:sldMk cId="553897549" sldId="328"/>
            <ac:spMk id="23" creationId="{6A874C3F-541F-48EC-87F5-582BC6C9A5FC}"/>
          </ac:spMkLst>
        </pc:spChg>
        <pc:spChg chg="mod">
          <ac:chgData name="Åkerman, Ulla" userId="d0083935-d6d3-4ce6-bb83-b342513b4304" providerId="ADAL" clId="{C5B1F025-A1B7-40F5-AA86-DC5FA2404A4F}" dt="2020-10-29T08:12:35.264" v="77" actId="1076"/>
          <ac:spMkLst>
            <pc:docMk/>
            <pc:sldMk cId="553897549" sldId="328"/>
            <ac:spMk id="24" creationId="{94ED3760-A8CC-48DD-B32C-5E3890E80ABB}"/>
          </ac:spMkLst>
        </pc:spChg>
        <pc:spChg chg="mod">
          <ac:chgData name="Åkerman, Ulla" userId="d0083935-d6d3-4ce6-bb83-b342513b4304" providerId="ADAL" clId="{C5B1F025-A1B7-40F5-AA86-DC5FA2404A4F}" dt="2020-10-29T08:12:46.664" v="79" actId="1076"/>
          <ac:spMkLst>
            <pc:docMk/>
            <pc:sldMk cId="553897549" sldId="328"/>
            <ac:spMk id="25" creationId="{9AC13E00-1066-4048-9169-5EA30638BB26}"/>
          </ac:spMkLst>
        </pc:spChg>
        <pc:spChg chg="mod">
          <ac:chgData name="Åkerman, Ulla" userId="d0083935-d6d3-4ce6-bb83-b342513b4304" providerId="ADAL" clId="{C5B1F025-A1B7-40F5-AA86-DC5FA2404A4F}" dt="2020-10-29T08:12:27.217" v="76" actId="1076"/>
          <ac:spMkLst>
            <pc:docMk/>
            <pc:sldMk cId="553897549" sldId="328"/>
            <ac:spMk id="26" creationId="{38D1C3E4-B09F-46BF-81B1-56A49EFF5B3E}"/>
          </ac:spMkLst>
        </pc:spChg>
        <pc:spChg chg="mod">
          <ac:chgData name="Åkerman, Ulla" userId="d0083935-d6d3-4ce6-bb83-b342513b4304" providerId="ADAL" clId="{C5B1F025-A1B7-40F5-AA86-DC5FA2404A4F}" dt="2020-10-29T08:12:27.217" v="76" actId="1076"/>
          <ac:spMkLst>
            <pc:docMk/>
            <pc:sldMk cId="553897549" sldId="328"/>
            <ac:spMk id="27" creationId="{A06F1144-9C58-465B-BB96-C075F4F49CD9}"/>
          </ac:spMkLst>
        </pc:spChg>
        <pc:grpChg chg="mod">
          <ac:chgData name="Åkerman, Ulla" userId="d0083935-d6d3-4ce6-bb83-b342513b4304" providerId="ADAL" clId="{C5B1F025-A1B7-40F5-AA86-DC5FA2404A4F}" dt="2020-10-29T08:12:27.217" v="76" actId="1076"/>
          <ac:grpSpMkLst>
            <pc:docMk/>
            <pc:sldMk cId="553897549" sldId="328"/>
            <ac:grpSpMk id="3" creationId="{A600160B-1F13-4181-9BEB-A5E649598772}"/>
          </ac:grpSpMkLst>
        </pc:grpChg>
        <pc:grpChg chg="del">
          <ac:chgData name="Åkerman, Ulla" userId="d0083935-d6d3-4ce6-bb83-b342513b4304" providerId="ADAL" clId="{C5B1F025-A1B7-40F5-AA86-DC5FA2404A4F}" dt="2020-10-29T08:06:31.652" v="25" actId="478"/>
          <ac:grpSpMkLst>
            <pc:docMk/>
            <pc:sldMk cId="553897549" sldId="328"/>
            <ac:grpSpMk id="11" creationId="{7352F56F-B63C-4965-B097-ACEB9DD447B3}"/>
          </ac:grpSpMkLst>
        </pc:grpChg>
        <pc:picChg chg="add del mod">
          <ac:chgData name="Åkerman, Ulla" userId="d0083935-d6d3-4ce6-bb83-b342513b4304" providerId="ADAL" clId="{C5B1F025-A1B7-40F5-AA86-DC5FA2404A4F}" dt="2020-10-29T08:09:05.956" v="42" actId="478"/>
          <ac:picMkLst>
            <pc:docMk/>
            <pc:sldMk cId="553897549" sldId="328"/>
            <ac:picMk id="9" creationId="{54605239-15BA-4D52-9813-9DCE9497DE8F}"/>
          </ac:picMkLst>
        </pc:picChg>
        <pc:picChg chg="add mod">
          <ac:chgData name="Åkerman, Ulla" userId="d0083935-d6d3-4ce6-bb83-b342513b4304" providerId="ADAL" clId="{C5B1F025-A1B7-40F5-AA86-DC5FA2404A4F}" dt="2020-10-29T08:41:06.109" v="97" actId="962"/>
          <ac:picMkLst>
            <pc:docMk/>
            <pc:sldMk cId="553897549" sldId="328"/>
            <ac:picMk id="13" creationId="{AE08A6BB-D20E-42C2-8327-43615CCEA14F}"/>
          </ac:picMkLst>
        </pc:picChg>
      </pc:sldChg>
      <pc:sldChg chg="del">
        <pc:chgData name="Åkerman, Ulla" userId="d0083935-d6d3-4ce6-bb83-b342513b4304" providerId="ADAL" clId="{C5B1F025-A1B7-40F5-AA86-DC5FA2404A4F}" dt="2020-10-29T08:38:46.200" v="82" actId="2696"/>
        <pc:sldMkLst>
          <pc:docMk/>
          <pc:sldMk cId="4065768979" sldId="329"/>
        </pc:sldMkLst>
      </pc:sldChg>
      <pc:sldChg chg="addSp delSp modSp">
        <pc:chgData name="Åkerman, Ulla" userId="d0083935-d6d3-4ce6-bb83-b342513b4304" providerId="ADAL" clId="{C5B1F025-A1B7-40F5-AA86-DC5FA2404A4F}" dt="2020-10-29T08:40:49.240" v="93" actId="13244"/>
        <pc:sldMkLst>
          <pc:docMk/>
          <pc:sldMk cId="1490061187" sldId="330"/>
        </pc:sldMkLst>
        <pc:spChg chg="add del mod">
          <ac:chgData name="Åkerman, Ulla" userId="d0083935-d6d3-4ce6-bb83-b342513b4304" providerId="ADAL" clId="{C5B1F025-A1B7-40F5-AA86-DC5FA2404A4F}" dt="2020-10-29T08:40:25.870" v="84" actId="931"/>
          <ac:spMkLst>
            <pc:docMk/>
            <pc:sldMk cId="1490061187" sldId="330"/>
            <ac:spMk id="8" creationId="{CBA476B5-06D9-4BED-8D6D-9770D339B2CB}"/>
          </ac:spMkLst>
        </pc:spChg>
        <pc:picChg chg="add mod">
          <ac:chgData name="Åkerman, Ulla" userId="d0083935-d6d3-4ce6-bb83-b342513b4304" providerId="ADAL" clId="{C5B1F025-A1B7-40F5-AA86-DC5FA2404A4F}" dt="2020-10-29T08:40:49.240" v="93" actId="13244"/>
          <ac:picMkLst>
            <pc:docMk/>
            <pc:sldMk cId="1490061187" sldId="330"/>
            <ac:picMk id="10" creationId="{90542250-0290-400A-B776-9D20A70D6B5D}"/>
          </ac:picMkLst>
        </pc:picChg>
        <pc:picChg chg="del">
          <ac:chgData name="Åkerman, Ulla" userId="d0083935-d6d3-4ce6-bb83-b342513b4304" providerId="ADAL" clId="{C5B1F025-A1B7-40F5-AA86-DC5FA2404A4F}" dt="2020-10-29T08:40:16.977" v="83" actId="478"/>
          <ac:picMkLst>
            <pc:docMk/>
            <pc:sldMk cId="1490061187" sldId="330"/>
            <ac:picMk id="11" creationId="{E167231D-4498-4612-851F-C7E6911839D8}"/>
          </ac:picMkLst>
        </pc:picChg>
      </pc:sldChg>
      <pc:sldChg chg="modSp">
        <pc:chgData name="Åkerman, Ulla" userId="d0083935-d6d3-4ce6-bb83-b342513b4304" providerId="ADAL" clId="{C5B1F025-A1B7-40F5-AA86-DC5FA2404A4F}" dt="2020-11-03T13:15:59.586" v="180" actId="1076"/>
        <pc:sldMkLst>
          <pc:docMk/>
          <pc:sldMk cId="1660831285" sldId="333"/>
        </pc:sldMkLst>
        <pc:spChg chg="mod">
          <ac:chgData name="Åkerman, Ulla" userId="d0083935-d6d3-4ce6-bb83-b342513b4304" providerId="ADAL" clId="{C5B1F025-A1B7-40F5-AA86-DC5FA2404A4F}" dt="2020-11-03T13:15:59.586" v="180" actId="1076"/>
          <ac:spMkLst>
            <pc:docMk/>
            <pc:sldMk cId="1660831285" sldId="333"/>
            <ac:spMk id="31" creationId="{FDD7DC87-C266-4DD1-8ED9-BD79109812B4}"/>
          </ac:spMkLst>
        </pc:spChg>
      </pc:sldChg>
      <pc:sldChg chg="addSp delSp modSp">
        <pc:chgData name="Åkerman, Ulla" userId="d0083935-d6d3-4ce6-bb83-b342513b4304" providerId="ADAL" clId="{C5B1F025-A1B7-40F5-AA86-DC5FA2404A4F}" dt="2020-10-29T08:57:31.689" v="114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C5B1F025-A1B7-40F5-AA86-DC5FA2404A4F}" dt="2020-10-29T08:55:05.079" v="99" actId="931"/>
          <ac:spMkLst>
            <pc:docMk/>
            <pc:sldMk cId="1828284210" sldId="345"/>
            <ac:spMk id="8" creationId="{9E32478A-7750-4913-AEF5-8121529A5B4F}"/>
          </ac:spMkLst>
        </pc:spChg>
        <pc:spChg chg="add del mod">
          <ac:chgData name="Åkerman, Ulla" userId="d0083935-d6d3-4ce6-bb83-b342513b4304" providerId="ADAL" clId="{C5B1F025-A1B7-40F5-AA86-DC5FA2404A4F}" dt="2020-10-29T08:56:41.204" v="103" actId="931"/>
          <ac:spMkLst>
            <pc:docMk/>
            <pc:sldMk cId="1828284210" sldId="345"/>
            <ac:spMk id="13" creationId="{47C5ABF9-456F-4FAC-990B-EA928ED4EA35}"/>
          </ac:spMkLst>
        </pc:spChg>
        <pc:picChg chg="add del mod">
          <ac:chgData name="Åkerman, Ulla" userId="d0083935-d6d3-4ce6-bb83-b342513b4304" providerId="ADAL" clId="{C5B1F025-A1B7-40F5-AA86-DC5FA2404A4F}" dt="2020-10-29T08:56:16.196" v="102" actId="478"/>
          <ac:picMkLst>
            <pc:docMk/>
            <pc:sldMk cId="1828284210" sldId="345"/>
            <ac:picMk id="10" creationId="{4B8D1EE2-477C-489D-92D4-52990CD40312}"/>
          </ac:picMkLst>
        </pc:picChg>
        <pc:picChg chg="del">
          <ac:chgData name="Åkerman, Ulla" userId="d0083935-d6d3-4ce6-bb83-b342513b4304" providerId="ADAL" clId="{C5B1F025-A1B7-40F5-AA86-DC5FA2404A4F}" dt="2020-10-29T08:54:58.320" v="98" actId="478"/>
          <ac:picMkLst>
            <pc:docMk/>
            <pc:sldMk cId="1828284210" sldId="345"/>
            <ac:picMk id="11" creationId="{05E14920-BE55-4FD6-8B5B-E3E20767B832}"/>
          </ac:picMkLst>
        </pc:picChg>
        <pc:picChg chg="add mod">
          <ac:chgData name="Åkerman, Ulla" userId="d0083935-d6d3-4ce6-bb83-b342513b4304" providerId="ADAL" clId="{C5B1F025-A1B7-40F5-AA86-DC5FA2404A4F}" dt="2020-10-29T08:57:31.689" v="114" actId="13244"/>
          <ac:picMkLst>
            <pc:docMk/>
            <pc:sldMk cId="1828284210" sldId="345"/>
            <ac:picMk id="15" creationId="{AFEA2016-D5F3-4C99-9E1C-97371705D6AA}"/>
          </ac:picMkLst>
        </pc:picChg>
      </pc:sldChg>
    </pc:docChg>
  </pc:docChgLst>
  <pc:docChgLst>
    <pc:chgData name="Åkerman, Ulla" userId="d0083935-d6d3-4ce6-bb83-b342513b4304" providerId="ADAL" clId="{BFA0A84D-D643-4009-A8B9-42C858009545}"/>
    <pc:docChg chg="custSel modSld">
      <pc:chgData name="Åkerman, Ulla" userId="d0083935-d6d3-4ce6-bb83-b342513b4304" providerId="ADAL" clId="{BFA0A84D-D643-4009-A8B9-42C858009545}" dt="2020-10-27T16:42:10.420" v="11" actId="14100"/>
      <pc:docMkLst>
        <pc:docMk/>
      </pc:docMkLst>
      <pc:sldChg chg="modSp">
        <pc:chgData name="Åkerman, Ulla" userId="d0083935-d6d3-4ce6-bb83-b342513b4304" providerId="ADAL" clId="{BFA0A84D-D643-4009-A8B9-42C858009545}" dt="2020-10-27T16:40:32.045" v="4" actId="13244"/>
        <pc:sldMkLst>
          <pc:docMk/>
          <pc:sldMk cId="540800029" sldId="327"/>
        </pc:sldMkLst>
        <pc:grpChg chg="mod">
          <ac:chgData name="Åkerman, Ulla" userId="d0083935-d6d3-4ce6-bb83-b342513b4304" providerId="ADAL" clId="{BFA0A84D-D643-4009-A8B9-42C858009545}" dt="2020-10-27T16:40:09.349" v="2" actId="1076"/>
          <ac:grpSpMkLst>
            <pc:docMk/>
            <pc:sldMk cId="540800029" sldId="327"/>
            <ac:grpSpMk id="18" creationId="{F9142C96-02A1-42C0-82AB-D81C32490F51}"/>
          </ac:grpSpMkLst>
        </pc:grpChg>
        <pc:picChg chg="mod">
          <ac:chgData name="Åkerman, Ulla" userId="d0083935-d6d3-4ce6-bb83-b342513b4304" providerId="ADAL" clId="{BFA0A84D-D643-4009-A8B9-42C858009545}" dt="2020-10-27T16:40:32.045" v="4" actId="13244"/>
          <ac:picMkLst>
            <pc:docMk/>
            <pc:sldMk cId="540800029" sldId="327"/>
            <ac:picMk id="8" creationId="{61A8E5D3-B2D9-491C-80FD-4EDEAD2A6E58}"/>
          </ac:picMkLst>
        </pc:picChg>
      </pc:sldChg>
      <pc:sldChg chg="delSp modSp">
        <pc:chgData name="Åkerman, Ulla" userId="d0083935-d6d3-4ce6-bb83-b342513b4304" providerId="ADAL" clId="{BFA0A84D-D643-4009-A8B9-42C858009545}" dt="2020-10-27T16:41:19.822" v="9" actId="1076"/>
        <pc:sldMkLst>
          <pc:docMk/>
          <pc:sldMk cId="553897549" sldId="328"/>
        </pc:sldMkLst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4" creationId="{F13DFE2C-2234-49F5-9BAB-2088C6C47414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6" creationId="{2121B0F3-1FF6-4A1B-9D64-2ECA7E92B9F3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21" creationId="{C5B707B8-4CD1-46F4-B671-536472AFCCA5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22" creationId="{554D2AE3-3086-4A15-92D1-0C154E848123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23" creationId="{6A874C3F-541F-48EC-87F5-582BC6C9A5FC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24" creationId="{94ED3760-A8CC-48DD-B32C-5E3890E80ABB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26" creationId="{38D1C3E4-B09F-46BF-81B1-56A49EFF5B3E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27" creationId="{A06F1144-9C58-465B-BB96-C075F4F49CD9}"/>
          </ac:spMkLst>
        </pc:spChg>
        <pc:grpChg chg="mod">
          <ac:chgData name="Åkerman, Ulla" userId="d0083935-d6d3-4ce6-bb83-b342513b4304" providerId="ADAL" clId="{BFA0A84D-D643-4009-A8B9-42C858009545}" dt="2020-10-27T16:41:00.477" v="6" actId="1076"/>
          <ac:grpSpMkLst>
            <pc:docMk/>
            <pc:sldMk cId="553897549" sldId="328"/>
            <ac:grpSpMk id="3" creationId="{A600160B-1F13-4181-9BEB-A5E649598772}"/>
          </ac:grpSpMkLst>
        </pc:grpChg>
        <pc:grpChg chg="mod">
          <ac:chgData name="Åkerman, Ulla" userId="d0083935-d6d3-4ce6-bb83-b342513b4304" providerId="ADAL" clId="{BFA0A84D-D643-4009-A8B9-42C858009545}" dt="2020-10-27T16:41:10.117" v="8" actId="1076"/>
          <ac:grpSpMkLst>
            <pc:docMk/>
            <pc:sldMk cId="553897549" sldId="328"/>
            <ac:grpSpMk id="11" creationId="{7352F56F-B63C-4965-B097-ACEB9DD447B3}"/>
          </ac:grpSpMkLst>
        </pc:grpChg>
        <pc:picChg chg="del">
          <ac:chgData name="Åkerman, Ulla" userId="d0083935-d6d3-4ce6-bb83-b342513b4304" providerId="ADAL" clId="{BFA0A84D-D643-4009-A8B9-42C858009545}" dt="2020-10-27T16:40:53.704" v="5" actId="478"/>
          <ac:picMkLst>
            <pc:docMk/>
            <pc:sldMk cId="553897549" sldId="328"/>
            <ac:picMk id="18" creationId="{3EF93B58-585F-4992-B040-3F25F678A6A9}"/>
          </ac:picMkLst>
        </pc:picChg>
        <pc:picChg chg="mod">
          <ac:chgData name="Åkerman, Ulla" userId="d0083935-d6d3-4ce6-bb83-b342513b4304" providerId="ADAL" clId="{BFA0A84D-D643-4009-A8B9-42C858009545}" dt="2020-10-27T16:41:19.822" v="9" actId="1076"/>
          <ac:picMkLst>
            <pc:docMk/>
            <pc:sldMk cId="553897549" sldId="328"/>
            <ac:picMk id="19" creationId="{F1B3C6DC-CF3D-4C9B-BF6B-86A3D7DE0AA4}"/>
          </ac:picMkLst>
        </pc:picChg>
      </pc:sldChg>
      <pc:sldChg chg="modSp">
        <pc:chgData name="Åkerman, Ulla" userId="d0083935-d6d3-4ce6-bb83-b342513b4304" providerId="ADAL" clId="{BFA0A84D-D643-4009-A8B9-42C858009545}" dt="2020-10-27T16:42:10.420" v="11" actId="14100"/>
        <pc:sldMkLst>
          <pc:docMk/>
          <pc:sldMk cId="1660831285" sldId="333"/>
        </pc:sldMkLst>
        <pc:spChg chg="mod">
          <ac:chgData name="Åkerman, Ulla" userId="d0083935-d6d3-4ce6-bb83-b342513b4304" providerId="ADAL" clId="{BFA0A84D-D643-4009-A8B9-42C858009545}" dt="2020-10-27T16:42:10.420" v="11" actId="14100"/>
          <ac:spMkLst>
            <pc:docMk/>
            <pc:sldMk cId="1660831285" sldId="333"/>
            <ac:spMk id="2" creationId="{6D9C6293-DDDE-4A1E-B92D-1EC283F382BD}"/>
          </ac:spMkLst>
        </pc:spChg>
        <pc:picChg chg="mod">
          <ac:chgData name="Åkerman, Ulla" userId="d0083935-d6d3-4ce6-bb83-b342513b4304" providerId="ADAL" clId="{BFA0A84D-D643-4009-A8B9-42C858009545}" dt="2020-10-27T16:42:00.101" v="10" actId="13244"/>
          <ac:picMkLst>
            <pc:docMk/>
            <pc:sldMk cId="1660831285" sldId="333"/>
            <ac:picMk id="7" creationId="{B6599C6B-DEA8-42D0-BA9B-C1540F9B2AF8}"/>
          </ac:picMkLst>
        </pc:picChg>
      </pc:sldChg>
    </pc:docChg>
  </pc:docChgLst>
  <pc:docChgLst>
    <pc:chgData name="Åkerman, Ulla" userId="d0083935-d6d3-4ce6-bb83-b342513b4304" providerId="ADAL" clId="{B856CA19-4B3A-48EB-B606-B6CD634A9535}"/>
    <pc:docChg chg="undo custSel modSld">
      <pc:chgData name="Åkerman, Ulla" userId="d0083935-d6d3-4ce6-bb83-b342513b4304" providerId="ADAL" clId="{B856CA19-4B3A-48EB-B606-B6CD634A9535}" dt="2020-12-21T08:01:49.838" v="731" actId="1037"/>
      <pc:docMkLst>
        <pc:docMk/>
      </pc:docMkLst>
      <pc:sldChg chg="addSp delSp modSp">
        <pc:chgData name="Åkerman, Ulla" userId="d0083935-d6d3-4ce6-bb83-b342513b4304" providerId="ADAL" clId="{B856CA19-4B3A-48EB-B606-B6CD634A9535}" dt="2020-12-10T07:31:30.938" v="511" actId="14100"/>
        <pc:sldMkLst>
          <pc:docMk/>
          <pc:sldMk cId="2779427517" sldId="320"/>
        </pc:sldMkLst>
        <pc:spChg chg="mod">
          <ac:chgData name="Åkerman, Ulla" userId="d0083935-d6d3-4ce6-bb83-b342513b4304" providerId="ADAL" clId="{B856CA19-4B3A-48EB-B606-B6CD634A9535}" dt="2020-12-10T07:31:30.938" v="511" actId="14100"/>
          <ac:spMkLst>
            <pc:docMk/>
            <pc:sldMk cId="2779427517" sldId="320"/>
            <ac:spMk id="7" creationId="{793213FD-CD3D-4EC6-B0E8-92240D72F06D}"/>
          </ac:spMkLst>
        </pc:spChg>
        <pc:spChg chg="add del mod">
          <ac:chgData name="Åkerman, Ulla" userId="d0083935-d6d3-4ce6-bb83-b342513b4304" providerId="ADAL" clId="{B856CA19-4B3A-48EB-B606-B6CD634A9535}" dt="2020-12-07T14:21:00.958" v="1" actId="931"/>
          <ac:spMkLst>
            <pc:docMk/>
            <pc:sldMk cId="2779427517" sldId="320"/>
            <ac:spMk id="8" creationId="{EB4C4558-59AD-4604-9D80-F75857953CB2}"/>
          </ac:spMkLst>
        </pc:spChg>
        <pc:spChg chg="add del mod">
          <ac:chgData name="Åkerman, Ulla" userId="d0083935-d6d3-4ce6-bb83-b342513b4304" providerId="ADAL" clId="{B856CA19-4B3A-48EB-B606-B6CD634A9535}" dt="2020-12-07T14:23:14.454" v="12" actId="931"/>
          <ac:spMkLst>
            <pc:docMk/>
            <pc:sldMk cId="2779427517" sldId="320"/>
            <ac:spMk id="15" creationId="{815566EC-7735-49CC-AC5A-1A3276BA7C34}"/>
          </ac:spMkLst>
        </pc:spChg>
        <pc:picChg chg="del">
          <ac:chgData name="Åkerman, Ulla" userId="d0083935-d6d3-4ce6-bb83-b342513b4304" providerId="ADAL" clId="{B856CA19-4B3A-48EB-B606-B6CD634A9535}" dt="2020-12-07T14:20:43.727" v="0" actId="478"/>
          <ac:picMkLst>
            <pc:docMk/>
            <pc:sldMk cId="2779427517" sldId="320"/>
            <ac:picMk id="10" creationId="{0E391025-7143-4CB8-A48A-807CD3102422}"/>
          </ac:picMkLst>
        </pc:picChg>
        <pc:picChg chg="add del mod">
          <ac:chgData name="Åkerman, Ulla" userId="d0083935-d6d3-4ce6-bb83-b342513b4304" providerId="ADAL" clId="{B856CA19-4B3A-48EB-B606-B6CD634A9535}" dt="2020-12-07T14:22:30.702" v="11" actId="478"/>
          <ac:picMkLst>
            <pc:docMk/>
            <pc:sldMk cId="2779427517" sldId="320"/>
            <ac:picMk id="11" creationId="{97E906BD-D246-412E-9DE7-E9A8E3420800}"/>
          </ac:picMkLst>
        </pc:picChg>
        <pc:picChg chg="add mod">
          <ac:chgData name="Åkerman, Ulla" userId="d0083935-d6d3-4ce6-bb83-b342513b4304" providerId="ADAL" clId="{B856CA19-4B3A-48EB-B606-B6CD634A9535}" dt="2020-12-07T14:27:41.231" v="97" actId="962"/>
          <ac:picMkLst>
            <pc:docMk/>
            <pc:sldMk cId="2779427517" sldId="320"/>
            <ac:picMk id="13" creationId="{6DA5F28F-BE4D-4B34-9266-43DA6961F499}"/>
          </ac:picMkLst>
        </pc:picChg>
        <pc:picChg chg="add mod">
          <ac:chgData name="Åkerman, Ulla" userId="d0083935-d6d3-4ce6-bb83-b342513b4304" providerId="ADAL" clId="{B856CA19-4B3A-48EB-B606-B6CD634A9535}" dt="2020-12-07T14:27:15.565" v="31" actId="962"/>
          <ac:picMkLst>
            <pc:docMk/>
            <pc:sldMk cId="2779427517" sldId="320"/>
            <ac:picMk id="17" creationId="{75DDC24A-80C8-40AE-AA3D-DDEE0FD216CC}"/>
          </ac:picMkLst>
        </pc:picChg>
      </pc:sldChg>
      <pc:sldChg chg="addSp delSp modSp">
        <pc:chgData name="Åkerman, Ulla" userId="d0083935-d6d3-4ce6-bb83-b342513b4304" providerId="ADAL" clId="{B856CA19-4B3A-48EB-B606-B6CD634A9535}" dt="2020-12-07T14:51:35.427" v="114" actId="13244"/>
        <pc:sldMkLst>
          <pc:docMk/>
          <pc:sldMk cId="1141246981" sldId="322"/>
        </pc:sldMkLst>
        <pc:spChg chg="add del mod">
          <ac:chgData name="Åkerman, Ulla" userId="d0083935-d6d3-4ce6-bb83-b342513b4304" providerId="ADAL" clId="{B856CA19-4B3A-48EB-B606-B6CD634A9535}" dt="2020-12-07T14:45:02.844" v="105" actId="478"/>
          <ac:spMkLst>
            <pc:docMk/>
            <pc:sldMk cId="1141246981" sldId="322"/>
            <ac:spMk id="8" creationId="{B3852612-55DD-4012-96D6-88F49B573482}"/>
          </ac:spMkLst>
        </pc:spChg>
        <pc:spChg chg="add del mod">
          <ac:chgData name="Åkerman, Ulla" userId="d0083935-d6d3-4ce6-bb83-b342513b4304" providerId="ADAL" clId="{B856CA19-4B3A-48EB-B606-B6CD634A9535}" dt="2020-12-07T14:50:08.917" v="111" actId="931"/>
          <ac:spMkLst>
            <pc:docMk/>
            <pc:sldMk cId="1141246981" sldId="322"/>
            <ac:spMk id="12" creationId="{EC0A562D-D3D8-4866-AEDA-7D8D1E1E8DBB}"/>
          </ac:spMkLst>
        </pc:spChg>
        <pc:picChg chg="add del mod">
          <ac:chgData name="Åkerman, Ulla" userId="d0083935-d6d3-4ce6-bb83-b342513b4304" providerId="ADAL" clId="{B856CA19-4B3A-48EB-B606-B6CD634A9535}" dt="2020-12-07T14:45:01.508" v="104" actId="931"/>
          <ac:picMkLst>
            <pc:docMk/>
            <pc:sldMk cId="1141246981" sldId="322"/>
            <ac:picMk id="10" creationId="{CD1B2510-3490-4011-929C-68AE19219411}"/>
          </ac:picMkLst>
        </pc:picChg>
        <pc:picChg chg="add del mod">
          <ac:chgData name="Åkerman, Ulla" userId="d0083935-d6d3-4ce6-bb83-b342513b4304" providerId="ADAL" clId="{B856CA19-4B3A-48EB-B606-B6CD634A9535}" dt="2020-12-07T14:50:00.241" v="110" actId="931"/>
          <ac:picMkLst>
            <pc:docMk/>
            <pc:sldMk cId="1141246981" sldId="322"/>
            <ac:picMk id="14" creationId="{F08DA516-7079-4DDF-A5F1-E0AF734A636D}"/>
          </ac:picMkLst>
        </pc:picChg>
        <pc:picChg chg="add del">
          <ac:chgData name="Åkerman, Ulla" userId="d0083935-d6d3-4ce6-bb83-b342513b4304" providerId="ADAL" clId="{B856CA19-4B3A-48EB-B606-B6CD634A9535}" dt="2020-12-07T14:45:32.487" v="106" actId="478"/>
          <ac:picMkLst>
            <pc:docMk/>
            <pc:sldMk cId="1141246981" sldId="322"/>
            <ac:picMk id="15" creationId="{96BB4561-0A6C-42C9-91B4-D27810A2E1AE}"/>
          </ac:picMkLst>
        </pc:picChg>
        <pc:picChg chg="add mod">
          <ac:chgData name="Åkerman, Ulla" userId="d0083935-d6d3-4ce6-bb83-b342513b4304" providerId="ADAL" clId="{B856CA19-4B3A-48EB-B606-B6CD634A9535}" dt="2020-12-07T14:51:35.427" v="114" actId="13244"/>
          <ac:picMkLst>
            <pc:docMk/>
            <pc:sldMk cId="1141246981" sldId="322"/>
            <ac:picMk id="17" creationId="{4D5CBDCB-71F2-4AEE-A919-9D95530D3E27}"/>
          </ac:picMkLst>
        </pc:picChg>
      </pc:sldChg>
      <pc:sldChg chg="addSp delSp modSp">
        <pc:chgData name="Åkerman, Ulla" userId="d0083935-d6d3-4ce6-bb83-b342513b4304" providerId="ADAL" clId="{B856CA19-4B3A-48EB-B606-B6CD634A9535}" dt="2020-12-07T15:01:04.464" v="335" actId="1035"/>
        <pc:sldMkLst>
          <pc:docMk/>
          <pc:sldMk cId="3205578028" sldId="323"/>
        </pc:sldMkLst>
        <pc:spChg chg="mod">
          <ac:chgData name="Åkerman, Ulla" userId="d0083935-d6d3-4ce6-bb83-b342513b4304" providerId="ADAL" clId="{B856CA19-4B3A-48EB-B606-B6CD634A9535}" dt="2020-12-07T15:00:33.427" v="328" actId="14100"/>
          <ac:spMkLst>
            <pc:docMk/>
            <pc:sldMk cId="3205578028" sldId="323"/>
            <ac:spMk id="8" creationId="{E00AF06C-E594-4E48-A44F-C43FA0E33C6E}"/>
          </ac:spMkLst>
        </pc:spChg>
        <pc:spChg chg="mod">
          <ac:chgData name="Åkerman, Ulla" userId="d0083935-d6d3-4ce6-bb83-b342513b4304" providerId="ADAL" clId="{B856CA19-4B3A-48EB-B606-B6CD634A9535}" dt="2020-12-07T14:56:43.543" v="172" actId="14100"/>
          <ac:spMkLst>
            <pc:docMk/>
            <pc:sldMk cId="3205578028" sldId="323"/>
            <ac:spMk id="9" creationId="{852F80BD-C868-449D-A50A-0604467D1F0C}"/>
          </ac:spMkLst>
        </pc:spChg>
        <pc:spChg chg="mod">
          <ac:chgData name="Åkerman, Ulla" userId="d0083935-d6d3-4ce6-bb83-b342513b4304" providerId="ADAL" clId="{B856CA19-4B3A-48EB-B606-B6CD634A9535}" dt="2020-12-07T14:57:06.616" v="175" actId="1076"/>
          <ac:spMkLst>
            <pc:docMk/>
            <pc:sldMk cId="3205578028" sldId="323"/>
            <ac:spMk id="10" creationId="{29C2AF3B-80D4-493E-BD24-73A3CEE1446C}"/>
          </ac:spMkLst>
        </pc:spChg>
        <pc:spChg chg="mod">
          <ac:chgData name="Åkerman, Ulla" userId="d0083935-d6d3-4ce6-bb83-b342513b4304" providerId="ADAL" clId="{B856CA19-4B3A-48EB-B606-B6CD634A9535}" dt="2020-12-07T15:00:42.211" v="329" actId="14100"/>
          <ac:spMkLst>
            <pc:docMk/>
            <pc:sldMk cId="3205578028" sldId="323"/>
            <ac:spMk id="11" creationId="{30CA0FBD-D844-4627-8742-14C219DD203E}"/>
          </ac:spMkLst>
        </pc:spChg>
        <pc:spChg chg="mod">
          <ac:chgData name="Åkerman, Ulla" userId="d0083935-d6d3-4ce6-bb83-b342513b4304" providerId="ADAL" clId="{B856CA19-4B3A-48EB-B606-B6CD634A9535}" dt="2020-12-07T14:55:55.571" v="140" actId="1036"/>
          <ac:spMkLst>
            <pc:docMk/>
            <pc:sldMk cId="3205578028" sldId="323"/>
            <ac:spMk id="12" creationId="{1771297B-0918-4D02-9004-E3ADBD22BA8A}"/>
          </ac:spMkLst>
        </pc:spChg>
        <pc:spChg chg="mod">
          <ac:chgData name="Åkerman, Ulla" userId="d0083935-d6d3-4ce6-bb83-b342513b4304" providerId="ADAL" clId="{B856CA19-4B3A-48EB-B606-B6CD634A9535}" dt="2020-12-07T14:57:47.850" v="180" actId="552"/>
          <ac:spMkLst>
            <pc:docMk/>
            <pc:sldMk cId="3205578028" sldId="323"/>
            <ac:spMk id="13" creationId="{25C4804D-C877-4AF4-ACEA-5B501C84FFF9}"/>
          </ac:spMkLst>
        </pc:spChg>
        <pc:spChg chg="mod">
          <ac:chgData name="Åkerman, Ulla" userId="d0083935-d6d3-4ce6-bb83-b342513b4304" providerId="ADAL" clId="{B856CA19-4B3A-48EB-B606-B6CD634A9535}" dt="2020-12-07T14:57:47.850" v="180" actId="552"/>
          <ac:spMkLst>
            <pc:docMk/>
            <pc:sldMk cId="3205578028" sldId="323"/>
            <ac:spMk id="14" creationId="{1AAD142A-0748-443E-8444-DAEB3D19199A}"/>
          </ac:spMkLst>
        </pc:spChg>
        <pc:spChg chg="mod">
          <ac:chgData name="Åkerman, Ulla" userId="d0083935-d6d3-4ce6-bb83-b342513b4304" providerId="ADAL" clId="{B856CA19-4B3A-48EB-B606-B6CD634A9535}" dt="2020-12-07T14:57:03.087" v="174" actId="1076"/>
          <ac:spMkLst>
            <pc:docMk/>
            <pc:sldMk cId="3205578028" sldId="323"/>
            <ac:spMk id="15" creationId="{2EA107BC-57F6-485B-A4AD-7FC135608574}"/>
          </ac:spMkLst>
        </pc:spChg>
        <pc:spChg chg="mod">
          <ac:chgData name="Åkerman, Ulla" userId="d0083935-d6d3-4ce6-bb83-b342513b4304" providerId="ADAL" clId="{B856CA19-4B3A-48EB-B606-B6CD634A9535}" dt="2020-12-07T14:57:47.850" v="180" actId="552"/>
          <ac:spMkLst>
            <pc:docMk/>
            <pc:sldMk cId="3205578028" sldId="323"/>
            <ac:spMk id="16" creationId="{2290EAE1-8D50-4AD1-98DF-B5460B988F98}"/>
          </ac:spMkLst>
        </pc:spChg>
        <pc:spChg chg="mod">
          <ac:chgData name="Åkerman, Ulla" userId="d0083935-d6d3-4ce6-bb83-b342513b4304" providerId="ADAL" clId="{B856CA19-4B3A-48EB-B606-B6CD634A9535}" dt="2020-12-07T14:55:55.571" v="140" actId="1036"/>
          <ac:spMkLst>
            <pc:docMk/>
            <pc:sldMk cId="3205578028" sldId="323"/>
            <ac:spMk id="17" creationId="{0A5B1979-2485-45C4-BFB3-FC8DC360FCE0}"/>
          </ac:spMkLst>
        </pc:spChg>
        <pc:spChg chg="mod">
          <ac:chgData name="Åkerman, Ulla" userId="d0083935-d6d3-4ce6-bb83-b342513b4304" providerId="ADAL" clId="{B856CA19-4B3A-48EB-B606-B6CD634A9535}" dt="2020-12-07T15:01:04.464" v="335" actId="1035"/>
          <ac:spMkLst>
            <pc:docMk/>
            <pc:sldMk cId="3205578028" sldId="323"/>
            <ac:spMk id="18" creationId="{26521310-5EFA-4033-8584-350B4A2EF6E9}"/>
          </ac:spMkLst>
        </pc:spChg>
        <pc:spChg chg="mod">
          <ac:chgData name="Åkerman, Ulla" userId="d0083935-d6d3-4ce6-bb83-b342513b4304" providerId="ADAL" clId="{B856CA19-4B3A-48EB-B606-B6CD634A9535}" dt="2020-12-07T15:01:04.464" v="335" actId="1035"/>
          <ac:spMkLst>
            <pc:docMk/>
            <pc:sldMk cId="3205578028" sldId="323"/>
            <ac:spMk id="23" creationId="{30F7E64F-1684-4629-9A5C-61D4EFCFCB46}"/>
          </ac:spMkLst>
        </pc:spChg>
        <pc:spChg chg="mod ord">
          <ac:chgData name="Åkerman, Ulla" userId="d0083935-d6d3-4ce6-bb83-b342513b4304" providerId="ADAL" clId="{B856CA19-4B3A-48EB-B606-B6CD634A9535}" dt="2020-12-07T14:59:10.020" v="187" actId="13244"/>
          <ac:spMkLst>
            <pc:docMk/>
            <pc:sldMk cId="3205578028" sldId="323"/>
            <ac:spMk id="29" creationId="{8E34CC53-2C02-4E6F-BC96-E16CC5CE21F0}"/>
          </ac:spMkLst>
        </pc:spChg>
        <pc:spChg chg="mod">
          <ac:chgData name="Åkerman, Ulla" userId="d0083935-d6d3-4ce6-bb83-b342513b4304" providerId="ADAL" clId="{B856CA19-4B3A-48EB-B606-B6CD634A9535}" dt="2020-12-07T14:55:30.451" v="124" actId="1076"/>
          <ac:spMkLst>
            <pc:docMk/>
            <pc:sldMk cId="3205578028" sldId="323"/>
            <ac:spMk id="30" creationId="{C2C560FE-83DF-4141-8EFF-13C3BD7D645B}"/>
          </ac:spMkLst>
        </pc:spChg>
        <pc:spChg chg="mod">
          <ac:chgData name="Åkerman, Ulla" userId="d0083935-d6d3-4ce6-bb83-b342513b4304" providerId="ADAL" clId="{B856CA19-4B3A-48EB-B606-B6CD634A9535}" dt="2020-12-07T14:59:36.922" v="190" actId="13244"/>
          <ac:spMkLst>
            <pc:docMk/>
            <pc:sldMk cId="3205578028" sldId="323"/>
            <ac:spMk id="31" creationId="{9E535DAA-E579-4359-BCDC-BA928B5C5D9A}"/>
          </ac:spMkLst>
        </pc:spChg>
        <pc:spChg chg="add del mod">
          <ac:chgData name="Åkerman, Ulla" userId="d0083935-d6d3-4ce6-bb83-b342513b4304" providerId="ADAL" clId="{B856CA19-4B3A-48EB-B606-B6CD634A9535}" dt="2020-12-07T14:53:33.739" v="120" actId="478"/>
          <ac:spMkLst>
            <pc:docMk/>
            <pc:sldMk cId="3205578028" sldId="323"/>
            <ac:spMk id="32" creationId="{986FE5A1-3D6A-49E3-8FBA-2DE14463467E}"/>
          </ac:spMkLst>
        </pc:spChg>
        <pc:picChg chg="mod">
          <ac:chgData name="Åkerman, Ulla" userId="d0083935-d6d3-4ce6-bb83-b342513b4304" providerId="ADAL" clId="{B856CA19-4B3A-48EB-B606-B6CD634A9535}" dt="2020-12-07T14:55:27.842" v="123" actId="1076"/>
          <ac:picMkLst>
            <pc:docMk/>
            <pc:sldMk cId="3205578028" sldId="323"/>
            <ac:picMk id="7" creationId="{CCCAA352-869C-4780-A05A-9CA50368C6D1}"/>
          </ac:picMkLst>
        </pc:picChg>
        <pc:picChg chg="add mod">
          <ac:chgData name="Åkerman, Ulla" userId="d0083935-d6d3-4ce6-bb83-b342513b4304" providerId="ADAL" clId="{B856CA19-4B3A-48EB-B606-B6CD634A9535}" dt="2020-12-07T15:00:14.003" v="326" actId="962"/>
          <ac:picMkLst>
            <pc:docMk/>
            <pc:sldMk cId="3205578028" sldId="323"/>
            <ac:picMk id="28" creationId="{4C534E5F-0AE4-4237-9E49-5A1E44BB0B56}"/>
          </ac:picMkLst>
        </pc:picChg>
      </pc:sldChg>
      <pc:sldChg chg="addSp delSp modSp">
        <pc:chgData name="Åkerman, Ulla" userId="d0083935-d6d3-4ce6-bb83-b342513b4304" providerId="ADAL" clId="{B856CA19-4B3A-48EB-B606-B6CD634A9535}" dt="2020-12-07T15:05:26.177" v="351" actId="13244"/>
        <pc:sldMkLst>
          <pc:docMk/>
          <pc:sldMk cId="2615051094" sldId="325"/>
        </pc:sldMkLst>
        <pc:spChg chg="add del mod">
          <ac:chgData name="Åkerman, Ulla" userId="d0083935-d6d3-4ce6-bb83-b342513b4304" providerId="ADAL" clId="{B856CA19-4B3A-48EB-B606-B6CD634A9535}" dt="2020-12-07T15:03:30.620" v="337" actId="931"/>
          <ac:spMkLst>
            <pc:docMk/>
            <pc:sldMk cId="2615051094" sldId="325"/>
            <ac:spMk id="8" creationId="{CFC9268D-1A0D-4870-82D9-0956138687FA}"/>
          </ac:spMkLst>
        </pc:spChg>
        <pc:spChg chg="add del mod">
          <ac:chgData name="Åkerman, Ulla" userId="d0083935-d6d3-4ce6-bb83-b342513b4304" providerId="ADAL" clId="{B856CA19-4B3A-48EB-B606-B6CD634A9535}" dt="2020-12-07T15:04:53.730" v="346" actId="931"/>
          <ac:spMkLst>
            <pc:docMk/>
            <pc:sldMk cId="2615051094" sldId="325"/>
            <ac:spMk id="13" creationId="{C9F4D7B3-5DCC-4C86-AC1C-A1487CB35E03}"/>
          </ac:spMkLst>
        </pc:spChg>
        <pc:picChg chg="add del mod">
          <ac:chgData name="Åkerman, Ulla" userId="d0083935-d6d3-4ce6-bb83-b342513b4304" providerId="ADAL" clId="{B856CA19-4B3A-48EB-B606-B6CD634A9535}" dt="2020-12-07T15:04:48.756" v="345" actId="478"/>
          <ac:picMkLst>
            <pc:docMk/>
            <pc:sldMk cId="2615051094" sldId="325"/>
            <ac:picMk id="10" creationId="{D8602C20-CC48-4EEF-AC8F-6853568FFA7C}"/>
          </ac:picMkLst>
        </pc:picChg>
        <pc:picChg chg="del">
          <ac:chgData name="Åkerman, Ulla" userId="d0083935-d6d3-4ce6-bb83-b342513b4304" providerId="ADAL" clId="{B856CA19-4B3A-48EB-B606-B6CD634A9535}" dt="2020-12-07T15:03:26.197" v="336" actId="478"/>
          <ac:picMkLst>
            <pc:docMk/>
            <pc:sldMk cId="2615051094" sldId="325"/>
            <ac:picMk id="11" creationId="{69CD1E18-B5F5-4B2B-B117-968FAA4B9447}"/>
          </ac:picMkLst>
        </pc:picChg>
        <pc:picChg chg="add mod">
          <ac:chgData name="Åkerman, Ulla" userId="d0083935-d6d3-4ce6-bb83-b342513b4304" providerId="ADAL" clId="{B856CA19-4B3A-48EB-B606-B6CD634A9535}" dt="2020-12-07T15:05:26.177" v="351" actId="13244"/>
          <ac:picMkLst>
            <pc:docMk/>
            <pc:sldMk cId="2615051094" sldId="325"/>
            <ac:picMk id="15" creationId="{14F94BD0-5B64-464D-9317-455F2FFF8A04}"/>
          </ac:picMkLst>
        </pc:picChg>
      </pc:sldChg>
      <pc:sldChg chg="addSp modSp">
        <pc:chgData name="Åkerman, Ulla" userId="d0083935-d6d3-4ce6-bb83-b342513b4304" providerId="ADAL" clId="{B856CA19-4B3A-48EB-B606-B6CD634A9535}" dt="2020-12-18T14:25:18.102" v="682" actId="13244"/>
        <pc:sldMkLst>
          <pc:docMk/>
          <pc:sldMk cId="3648223407" sldId="326"/>
        </pc:sldMkLst>
        <pc:spChg chg="mod">
          <ac:chgData name="Åkerman, Ulla" userId="d0083935-d6d3-4ce6-bb83-b342513b4304" providerId="ADAL" clId="{B856CA19-4B3A-48EB-B606-B6CD634A9535}" dt="2020-12-18T14:24:14.221" v="672" actId="1038"/>
          <ac:spMkLst>
            <pc:docMk/>
            <pc:sldMk cId="3648223407" sldId="326"/>
            <ac:spMk id="10" creationId="{865CD1B1-A393-4601-A041-E2E39082A601}"/>
          </ac:spMkLst>
        </pc:spChg>
        <pc:spChg chg="mod">
          <ac:chgData name="Åkerman, Ulla" userId="d0083935-d6d3-4ce6-bb83-b342513b4304" providerId="ADAL" clId="{B856CA19-4B3A-48EB-B606-B6CD634A9535}" dt="2020-12-18T14:25:01.383" v="680" actId="1076"/>
          <ac:spMkLst>
            <pc:docMk/>
            <pc:sldMk cId="3648223407" sldId="326"/>
            <ac:spMk id="11" creationId="{518F729E-15BE-4EF5-A841-ED63D7C502C5}"/>
          </ac:spMkLst>
        </pc:spChg>
        <pc:spChg chg="mod">
          <ac:chgData name="Åkerman, Ulla" userId="d0083935-d6d3-4ce6-bb83-b342513b4304" providerId="ADAL" clId="{B856CA19-4B3A-48EB-B606-B6CD634A9535}" dt="2020-12-18T14:24:14.221" v="672" actId="1038"/>
          <ac:spMkLst>
            <pc:docMk/>
            <pc:sldMk cId="3648223407" sldId="326"/>
            <ac:spMk id="12" creationId="{0D3E4781-6BD0-43CC-9A3B-D9F0E054F184}"/>
          </ac:spMkLst>
        </pc:spChg>
        <pc:spChg chg="mod">
          <ac:chgData name="Åkerman, Ulla" userId="d0083935-d6d3-4ce6-bb83-b342513b4304" providerId="ADAL" clId="{B856CA19-4B3A-48EB-B606-B6CD634A9535}" dt="2020-12-18T14:24:14.221" v="672" actId="1038"/>
          <ac:spMkLst>
            <pc:docMk/>
            <pc:sldMk cId="3648223407" sldId="326"/>
            <ac:spMk id="13" creationId="{CDCF666D-DDBD-496C-A23C-08DA46CAEAE1}"/>
          </ac:spMkLst>
        </pc:spChg>
        <pc:spChg chg="mod">
          <ac:chgData name="Åkerman, Ulla" userId="d0083935-d6d3-4ce6-bb83-b342513b4304" providerId="ADAL" clId="{B856CA19-4B3A-48EB-B606-B6CD634A9535}" dt="2020-12-18T14:24:14.221" v="672" actId="1038"/>
          <ac:spMkLst>
            <pc:docMk/>
            <pc:sldMk cId="3648223407" sldId="326"/>
            <ac:spMk id="14" creationId="{5829784D-6ABB-40FD-A866-2763A9948334}"/>
          </ac:spMkLst>
        </pc:spChg>
        <pc:spChg chg="mod">
          <ac:chgData name="Åkerman, Ulla" userId="d0083935-d6d3-4ce6-bb83-b342513b4304" providerId="ADAL" clId="{B856CA19-4B3A-48EB-B606-B6CD634A9535}" dt="2020-12-18T14:24:20.507" v="673" actId="1076"/>
          <ac:spMkLst>
            <pc:docMk/>
            <pc:sldMk cId="3648223407" sldId="326"/>
            <ac:spMk id="19" creationId="{7634F95C-86AE-44FF-A330-B01C42E39BA6}"/>
          </ac:spMkLst>
        </pc:spChg>
        <pc:picChg chg="add mod">
          <ac:chgData name="Åkerman, Ulla" userId="d0083935-d6d3-4ce6-bb83-b342513b4304" providerId="ADAL" clId="{B856CA19-4B3A-48EB-B606-B6CD634A9535}" dt="2020-12-18T14:25:15.710" v="681" actId="13244"/>
          <ac:picMkLst>
            <pc:docMk/>
            <pc:sldMk cId="3648223407" sldId="326"/>
            <ac:picMk id="20" creationId="{7E595B7B-C883-4EB6-951E-72C2D4BE7B48}"/>
          </ac:picMkLst>
        </pc:picChg>
        <pc:picChg chg="add mod">
          <ac:chgData name="Åkerman, Ulla" userId="d0083935-d6d3-4ce6-bb83-b342513b4304" providerId="ADAL" clId="{B856CA19-4B3A-48EB-B606-B6CD634A9535}" dt="2020-12-18T14:25:18.102" v="682" actId="13244"/>
          <ac:picMkLst>
            <pc:docMk/>
            <pc:sldMk cId="3648223407" sldId="326"/>
            <ac:picMk id="21" creationId="{20F68990-6A3F-42A1-8253-DED84C3F0F1C}"/>
          </ac:picMkLst>
        </pc:picChg>
      </pc:sldChg>
      <pc:sldChg chg="addSp delSp modSp modNotesTx">
        <pc:chgData name="Åkerman, Ulla" userId="d0083935-d6d3-4ce6-bb83-b342513b4304" providerId="ADAL" clId="{B856CA19-4B3A-48EB-B606-B6CD634A9535}" dt="2020-12-21T08:01:49.838" v="731" actId="1037"/>
        <pc:sldMkLst>
          <pc:docMk/>
          <pc:sldMk cId="553897549" sldId="328"/>
        </pc:sldMkLst>
        <pc:spChg chg="add del">
          <ac:chgData name="Åkerman, Ulla" userId="d0083935-d6d3-4ce6-bb83-b342513b4304" providerId="ADAL" clId="{B856CA19-4B3A-48EB-B606-B6CD634A9535}" dt="2020-12-10T08:03:44.137" v="515"/>
          <ac:spMkLst>
            <pc:docMk/>
            <pc:sldMk cId="553897549" sldId="328"/>
            <ac:spMk id="7" creationId="{AC4AA5B4-9CBF-4BD4-9116-19AD7050FA60}"/>
          </ac:spMkLst>
        </pc:spChg>
        <pc:spChg chg="mod">
          <ac:chgData name="Åkerman, Ulla" userId="d0083935-d6d3-4ce6-bb83-b342513b4304" providerId="ADAL" clId="{B856CA19-4B3A-48EB-B606-B6CD634A9535}" dt="2020-12-10T09:22:59.422" v="583" actId="554"/>
          <ac:spMkLst>
            <pc:docMk/>
            <pc:sldMk cId="553897549" sldId="328"/>
            <ac:spMk id="21" creationId="{C5B707B8-4CD1-46F4-B671-536472AFCCA5}"/>
          </ac:spMkLst>
        </pc:spChg>
        <pc:spChg chg="mod">
          <ac:chgData name="Åkerman, Ulla" userId="d0083935-d6d3-4ce6-bb83-b342513b4304" providerId="ADAL" clId="{B856CA19-4B3A-48EB-B606-B6CD634A9535}" dt="2020-12-10T09:23:13.065" v="584" actId="555"/>
          <ac:spMkLst>
            <pc:docMk/>
            <pc:sldMk cId="553897549" sldId="328"/>
            <ac:spMk id="22" creationId="{554D2AE3-3086-4A15-92D1-0C154E848123}"/>
          </ac:spMkLst>
        </pc:spChg>
        <pc:spChg chg="mod">
          <ac:chgData name="Åkerman, Ulla" userId="d0083935-d6d3-4ce6-bb83-b342513b4304" providerId="ADAL" clId="{B856CA19-4B3A-48EB-B606-B6CD634A9535}" dt="2020-12-21T08:01:49.838" v="731" actId="1037"/>
          <ac:spMkLst>
            <pc:docMk/>
            <pc:sldMk cId="553897549" sldId="328"/>
            <ac:spMk id="23" creationId="{6A874C3F-541F-48EC-87F5-582BC6C9A5FC}"/>
          </ac:spMkLst>
        </pc:spChg>
        <pc:spChg chg="mod">
          <ac:chgData name="Åkerman, Ulla" userId="d0083935-d6d3-4ce6-bb83-b342513b4304" providerId="ADAL" clId="{B856CA19-4B3A-48EB-B606-B6CD634A9535}" dt="2020-12-10T09:11:34.753" v="561" actId="20577"/>
          <ac:spMkLst>
            <pc:docMk/>
            <pc:sldMk cId="553897549" sldId="328"/>
            <ac:spMk id="24" creationId="{94ED3760-A8CC-48DD-B32C-5E3890E80ABB}"/>
          </ac:spMkLst>
        </pc:spChg>
        <pc:spChg chg="mod">
          <ac:chgData name="Åkerman, Ulla" userId="d0083935-d6d3-4ce6-bb83-b342513b4304" providerId="ADAL" clId="{B856CA19-4B3A-48EB-B606-B6CD634A9535}" dt="2020-12-21T08:01:49.838" v="731" actId="1037"/>
          <ac:spMkLst>
            <pc:docMk/>
            <pc:sldMk cId="553897549" sldId="328"/>
            <ac:spMk id="25" creationId="{9AC13E00-1066-4048-9169-5EA30638BB26}"/>
          </ac:spMkLst>
        </pc:spChg>
      </pc:sldChg>
      <pc:sldChg chg="addSp delSp modSp">
        <pc:chgData name="Åkerman, Ulla" userId="d0083935-d6d3-4ce6-bb83-b342513b4304" providerId="ADAL" clId="{B856CA19-4B3A-48EB-B606-B6CD634A9535}" dt="2020-12-07T15:26:02.745" v="366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B856CA19-4B3A-48EB-B606-B6CD634A9535}" dt="2020-12-07T15:25:40.545" v="361" actId="931"/>
          <ac:spMkLst>
            <pc:docMk/>
            <pc:sldMk cId="1828284210" sldId="345"/>
            <ac:spMk id="8" creationId="{5D79E780-CBC1-4CE1-AB4B-EAE77676E61D}"/>
          </ac:spMkLst>
        </pc:spChg>
        <pc:picChg chg="add mod">
          <ac:chgData name="Åkerman, Ulla" userId="d0083935-d6d3-4ce6-bb83-b342513b4304" providerId="ADAL" clId="{B856CA19-4B3A-48EB-B606-B6CD634A9535}" dt="2020-12-07T15:26:02.745" v="366" actId="13244"/>
          <ac:picMkLst>
            <pc:docMk/>
            <pc:sldMk cId="1828284210" sldId="345"/>
            <ac:picMk id="10" creationId="{648057EC-1672-44D2-8914-84C3DE1F215D}"/>
          </ac:picMkLst>
        </pc:picChg>
        <pc:picChg chg="del mod">
          <ac:chgData name="Åkerman, Ulla" userId="d0083935-d6d3-4ce6-bb83-b342513b4304" providerId="ADAL" clId="{B856CA19-4B3A-48EB-B606-B6CD634A9535}" dt="2020-12-07T15:25:26.936" v="360" actId="478"/>
          <ac:picMkLst>
            <pc:docMk/>
            <pc:sldMk cId="1828284210" sldId="345"/>
            <ac:picMk id="15" creationId="{AFEA2016-D5F3-4C99-9E1C-97371705D6AA}"/>
          </ac:picMkLst>
        </pc:picChg>
      </pc:sldChg>
    </pc:docChg>
  </pc:docChgLst>
  <pc:docChgLst>
    <pc:chgData name="Åkerman, Ulla" userId="d0083935-d6d3-4ce6-bb83-b342513b4304" providerId="ADAL" clId="{6E980AE8-2C29-4A4F-836F-309E62E65AE4}"/>
    <pc:docChg chg="addSld modSld">
      <pc:chgData name="Åkerman, Ulla" userId="d0083935-d6d3-4ce6-bb83-b342513b4304" providerId="ADAL" clId="{6E980AE8-2C29-4A4F-836F-309E62E65AE4}" dt="2020-11-02T07:29:34.337" v="2"/>
      <pc:docMkLst>
        <pc:docMk/>
      </pc:docMkLst>
      <pc:sldChg chg="addSp delSp">
        <pc:chgData name="Åkerman, Ulla" userId="d0083935-d6d3-4ce6-bb83-b342513b4304" providerId="ADAL" clId="{6E980AE8-2C29-4A4F-836F-309E62E65AE4}" dt="2020-11-02T07:29:23.832" v="1"/>
        <pc:sldMkLst>
          <pc:docMk/>
          <pc:sldMk cId="3315617300" sldId="314"/>
        </pc:sldMkLst>
        <pc:spChg chg="add del">
          <ac:chgData name="Åkerman, Ulla" userId="d0083935-d6d3-4ce6-bb83-b342513b4304" providerId="ADAL" clId="{6E980AE8-2C29-4A4F-836F-309E62E65AE4}" dt="2020-11-02T07:29:23.832" v="1"/>
          <ac:spMkLst>
            <pc:docMk/>
            <pc:sldMk cId="3315617300" sldId="314"/>
            <ac:spMk id="6" creationId="{0E0F1F41-B014-40D9-AA02-8C447E9E9A1A}"/>
          </ac:spMkLst>
        </pc:spChg>
      </pc:sldChg>
      <pc:sldChg chg="add">
        <pc:chgData name="Åkerman, Ulla" userId="d0083935-d6d3-4ce6-bb83-b342513b4304" providerId="ADAL" clId="{6E980AE8-2C29-4A4F-836F-309E62E65AE4}" dt="2020-11-02T07:29:34.337" v="2"/>
        <pc:sldMkLst>
          <pc:docMk/>
          <pc:sldMk cId="1118752469" sldId="34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0.12</DLCPolicyLabelValue>
    <DLCPolicyLabelClientValue xmlns="7996adfb-96da-4ad1-ae3a-7c6b46cd9d70" xsi:nil="true"/>
    <DLCPolicyLabelLock xmlns="7996adfb-96da-4ad1-ae3a-7c6b46cd9d70" xsi:nil="true"/>
  </documentManagement>
</p:properties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1081</Words>
  <Application>Microsoft Office PowerPoint</Application>
  <PresentationFormat>Bildspel på skärmen (16:9)</PresentationFormat>
  <Paragraphs>237</Paragraphs>
  <Slides>27</Slides>
  <Notes>4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NV-9-16-pptmall</vt:lpstr>
      <vt:lpstr>Så fungerar  e-tjänsten</vt:lpstr>
      <vt:lpstr>Info om bildrättigheter i denna presentation</vt:lpstr>
      <vt:lpstr>Steg 1 logga in</vt:lpstr>
      <vt:lpstr>www.naturvardsverket.se/avfallsregister</vt:lpstr>
      <vt:lpstr>Nästan inne i e-tjänsten</vt:lpstr>
      <vt:lpstr>Steg 2 de första uppgifterna</vt:lpstr>
      <vt:lpstr>Start</vt:lpstr>
      <vt:lpstr>Steg 3 kontakt-uppgifter</vt:lpstr>
      <vt:lpstr>Kontaktuppgifter</vt:lpstr>
      <vt:lpstr>Exempel med kontaktuppgifter</vt:lpstr>
      <vt:lpstr>Steg 4 transport-information</vt:lpstr>
      <vt:lpstr>Transport-information</vt:lpstr>
      <vt:lpstr>Lämna uppgifter: transportinformation - Lastning och start av transport</vt:lpstr>
      <vt:lpstr>Lämna uppgifter: transportinformation - Plats för start av transport. Alternativ 1 om adress finns</vt:lpstr>
      <vt:lpstr>Lämna uppgifter: transportinformation - Plats för start av transport. Alternativ 2 om adress saknas – uppge koordinater</vt:lpstr>
      <vt:lpstr>Lämna uppgifter: transportinformation - Plats för slut av transport. Alternativ 1 uppge adress om det finns</vt:lpstr>
      <vt:lpstr>Steg 5 uppgifter om avfallet</vt:lpstr>
      <vt:lpstr>Farligt avfall</vt:lpstr>
      <vt:lpstr>Exempel på uppgifter om farligt avfall</vt:lpstr>
      <vt:lpstr>Lämna uppgifter om farligt avfall</vt:lpstr>
      <vt:lpstr>Steg 6 summering &amp; granskning</vt:lpstr>
      <vt:lpstr>Summering</vt:lpstr>
      <vt:lpstr>Steg 7 snart klar!</vt:lpstr>
      <vt:lpstr>När summeringen är inskickad är du klar</vt:lpstr>
      <vt:lpstr>Vänta!  Hur ändrar jag i efterhand?</vt:lpstr>
      <vt:lpstr>Start</vt:lpstr>
      <vt:lpstr>Exempel på ändring av tidigare uppgift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Så fungerar  e-tjänsten</dc:title>
  <dc:creator>Åkerman, Ulla</dc:creator>
  <cp:lastModifiedBy>Åkerman, Ulla</cp:lastModifiedBy>
  <cp:revision>1</cp:revision>
  <dcterms:created xsi:type="dcterms:W3CDTF">2020-10-19T10:01:46Z</dcterms:created>
  <dcterms:modified xsi:type="dcterms:W3CDTF">2020-12-21T08:01:50Z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